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1" r:id="rId5"/>
    <p:sldId id="269" r:id="rId6"/>
    <p:sldId id="266" r:id="rId7"/>
    <p:sldId id="267" r:id="rId8"/>
    <p:sldId id="268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2000"/>
            <a:ext cx="8352928" cy="252298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Уравнение.</a:t>
            </a:r>
            <a:r>
              <a:rPr lang="ru-RU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Корень </a:t>
            </a:r>
            <a:r>
              <a:rPr lang="ru-RU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уравнения. </a:t>
            </a:r>
            <a:r>
              <a:rPr lang="ru-RU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уравнений.</a:t>
            </a:r>
            <a:endParaRPr lang="ru-RU" sz="36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38600"/>
            <a:ext cx="8991600" cy="2438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ru-RU" sz="250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500" smtClean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8072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обучения: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5.2.2.1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Решать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уравнения на основе правил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нахождения неизвестных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компонентов арифметических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действий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492896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урока: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Знает понятия: уравнения, корни уравнения,  решение уравнений,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Умеет решать уравнения на основе правил нахождения неизвестных компонентов арифметических действий и использовать приемы проверки правильности решения уравнений.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96752"/>
            <a:ext cx="871296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chemeClr val="accent3"/>
                </a:solidFill>
              </a:rPr>
              <a:t>Критерии оценивания</a:t>
            </a:r>
          </a:p>
          <a:p>
            <a:endParaRPr lang="kk-KZ" sz="3600" b="1" dirty="0" smtClean="0">
              <a:solidFill>
                <a:schemeClr val="accent3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kk-KZ" sz="3600" dirty="0" smtClean="0">
                <a:solidFill>
                  <a:srgbClr val="0070C0"/>
                </a:solidFill>
              </a:rPr>
              <a:t>    </a:t>
            </a:r>
            <a:r>
              <a:rPr lang="kk-KZ" sz="3200" dirty="0" smtClean="0">
                <a:solidFill>
                  <a:srgbClr val="002060"/>
                </a:solidFill>
              </a:rPr>
              <a:t>знает понятие уравнения ;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kk-KZ" sz="3200" dirty="0" smtClean="0">
                <a:solidFill>
                  <a:srgbClr val="002060"/>
                </a:solidFill>
              </a:rPr>
              <a:t>    знает понятие корень уравнения; 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742950" indent="-742950">
              <a:buFont typeface="Wingdings" pitchFamily="2" charset="2"/>
              <a:buChar char="ü"/>
            </a:pPr>
            <a:r>
              <a:rPr lang="kk-KZ" sz="3200" dirty="0" smtClean="0">
                <a:solidFill>
                  <a:srgbClr val="002060"/>
                </a:solidFill>
              </a:rPr>
              <a:t> решает  уравнения на основе  правил нахождения неизвестных компонентов арифметических действий.</a:t>
            </a:r>
            <a:endParaRPr lang="kk-KZ" sz="3200" b="1" dirty="0" smtClean="0">
              <a:solidFill>
                <a:srgbClr val="002060"/>
              </a:solidFill>
            </a:endParaRPr>
          </a:p>
          <a:p>
            <a:endParaRPr lang="kk-KZ" sz="3600" b="1" dirty="0" smtClean="0">
              <a:solidFill>
                <a:srgbClr val="002060"/>
              </a:solidFill>
            </a:endParaRPr>
          </a:p>
          <a:p>
            <a:endParaRPr lang="kk-KZ" sz="3600" b="1" dirty="0" smtClean="0">
              <a:solidFill>
                <a:schemeClr val="accent3"/>
              </a:solidFill>
            </a:endParaRPr>
          </a:p>
          <a:p>
            <a:endParaRPr lang="kk-KZ" sz="3600" b="1" dirty="0" smtClean="0">
              <a:solidFill>
                <a:schemeClr val="accent3"/>
              </a:solidFill>
            </a:endParaRPr>
          </a:p>
          <a:p>
            <a:r>
              <a:rPr lang="kk-KZ" sz="3600" b="1" dirty="0" smtClean="0">
                <a:solidFill>
                  <a:schemeClr val="accent3"/>
                </a:solidFill>
              </a:rPr>
              <a:t> </a:t>
            </a:r>
            <a:endParaRPr lang="en-US" sz="36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0"/>
          <p:cNvSpPr txBox="1">
            <a:spLocks noChangeArrowheads="1"/>
          </p:cNvSpPr>
          <p:nvPr/>
        </p:nvSpPr>
        <p:spPr bwMode="auto">
          <a:xfrm>
            <a:off x="1907704" y="476672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48160" name="Rectangle 32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2667000" cy="228600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Задание 1 группе </a:t>
            </a:r>
          </a:p>
          <a:p>
            <a:pPr eaLnBrk="1" hangingPunct="1">
              <a:buFontTx/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Решите уравнение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+28=  105</a:t>
            </a:r>
          </a:p>
          <a:p>
            <a:pPr eaLnBrk="1" hangingPunct="1">
              <a:buFontTx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55у= 220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- 53 = 1446</a:t>
            </a:r>
          </a:p>
          <a:p>
            <a:pPr eaLnBrk="1" hangingPunct="1">
              <a:buFontTx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64 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= 4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61" name="Rectangle 33"/>
          <p:cNvSpPr>
            <a:spLocks noGrp="1" noChangeArrowheads="1"/>
          </p:cNvSpPr>
          <p:nvPr>
            <p:ph sz="half" idx="2"/>
          </p:nvPr>
        </p:nvSpPr>
        <p:spPr>
          <a:xfrm>
            <a:off x="3275856" y="1628800"/>
            <a:ext cx="2667000" cy="2362200"/>
          </a:xfrm>
        </p:spPr>
        <p:txBody>
          <a:bodyPr>
            <a:normAutofit fontScale="2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k-KZ" sz="6200" b="1" dirty="0" smtClean="0">
                <a:latin typeface="Times New Roman" pitchFamily="18" charset="0"/>
                <a:cs typeface="Times New Roman" pitchFamily="18" charset="0"/>
              </a:rPr>
              <a:t>Задание 2 группе </a:t>
            </a:r>
          </a:p>
          <a:p>
            <a:pPr>
              <a:buNone/>
            </a:pPr>
            <a:r>
              <a:rPr lang="kk-KZ" sz="6200" dirty="0" smtClean="0">
                <a:latin typeface="Times New Roman" pitchFamily="18" charset="0"/>
                <a:cs typeface="Times New Roman" pitchFamily="18" charset="0"/>
              </a:rPr>
              <a:t>Решите уравнение</a:t>
            </a:r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kk-KZ" sz="8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kk-KZ" sz="8000" b="1" dirty="0" smtClean="0">
                <a:latin typeface="Times New Roman" pitchFamily="18" charset="0"/>
                <a:cs typeface="Times New Roman" pitchFamily="18" charset="0"/>
              </a:rPr>
              <a:t>105</a:t>
            </a: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188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- 5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= 1446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64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46" name="Прямоугольник 2"/>
          <p:cNvSpPr>
            <a:spLocks noChangeArrowheads="1"/>
          </p:cNvSpPr>
          <p:nvPr/>
        </p:nvSpPr>
        <p:spPr bwMode="auto">
          <a:xfrm>
            <a:off x="5962650" y="1968500"/>
            <a:ext cx="25527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Задание 3 группе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Решите уравнение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+28=  105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55у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110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- 53 = 1446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64 :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784" y="692696"/>
            <a:ext cx="4100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chemeClr val="accent3">
                    <a:lumMod val="75000"/>
                  </a:schemeClr>
                </a:solidFill>
              </a:rPr>
              <a:t>Работа в группах 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1800" y="5085184"/>
            <a:ext cx="4110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/>
              <a:t>Взаимооценивание 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8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8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8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8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8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8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8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8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8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8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8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8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8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8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8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8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8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8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8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8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8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8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8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8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8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8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8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8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8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8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8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8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8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8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8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8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48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8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48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8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48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8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8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8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8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6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1196752"/>
          <a:ext cx="7920880" cy="4083080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Алгоритм решения сложных уравнений. 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1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1.Определяем  порядок действий. Разбиваем выражение на части.</a:t>
                      </a:r>
                      <a:endParaRPr lang="ru-RU" sz="3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Определяем неизвестное по последнему действию.</a:t>
                      </a:r>
                      <a:endParaRPr lang="ru-RU" sz="3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3.Обводим кружком целое, подчёркиваем части. (Смотрим, что надо найти – целое или части)</a:t>
                      </a:r>
                      <a:endParaRPr lang="ru-RU" sz="3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Решаем как простое уравнение.</a:t>
                      </a:r>
                      <a:endParaRPr lang="ru-RU" sz="3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Записываем ответ.</a:t>
                      </a:r>
                      <a:endParaRPr lang="ru-RU" sz="3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448598"/>
            <a:ext cx="43264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Как решить более сложное уравнение?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305800" cy="498383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248 – (у + 123) = 24 </a:t>
            </a:r>
            <a:b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248 – </a:t>
            </a:r>
            <a:r>
              <a:rPr lang="ru-RU" sz="4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(у + 123) </a:t>
            </a: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24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+ 123 = 248 – 24</a:t>
            </a:r>
            <a:b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+ 123 = 224 </a:t>
            </a:r>
            <a:b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= 224 – 123 </a:t>
            </a:r>
            <a:b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= 101</a:t>
            </a:r>
            <a:b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Ответ: 101.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052736"/>
            <a:ext cx="4032448" cy="358444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Решите уравнение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3х-24=78+21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3х=99+24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3х=123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х=123:3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х=41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Ответ :х=41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40142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Формативное оценивание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вариант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Решите уравнение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56+(2х-4)=120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Решите уравнение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38+(7х-15)=44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692696"/>
            <a:ext cx="798274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Пишут мини эссе: сегодня на уроке , я научился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.., но у меня возникли затруднения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9" y="2852936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6, №80, №81 всем; №87 для сильных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желанию подготовить сообщение об ученом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аль-Хорезми.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267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Тема: Уравнение. Корень уравнения. Решение уравнений.</vt:lpstr>
      <vt:lpstr>Слайд 2</vt:lpstr>
      <vt:lpstr>Слайд 3</vt:lpstr>
      <vt:lpstr>Слайд 4</vt:lpstr>
      <vt:lpstr>Слайд 5</vt:lpstr>
      <vt:lpstr>248 – (у + 123) = 24  248 – (у + 123) = 24 у + 123 = 248 – 24 у + 123 = 224  у = 224 – 123  у = 101  Ответ: 101.</vt:lpstr>
      <vt:lpstr>Решите уравнение 3х-24=78+21 3х=99+24 3х=123 х=123:3 х=41 Ответ :х=41</vt:lpstr>
      <vt:lpstr>Формативное оценивание  1 вариант  Решите уравнение 56+(2х-4)=120 2 вариант  Решите уравнение  38+(7х-15)=44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Уравнение . Корень уравнения . Решение уравнений .</dc:title>
  <dc:creator>Алмагуль</dc:creator>
  <cp:lastModifiedBy>user</cp:lastModifiedBy>
  <cp:revision>4</cp:revision>
  <dcterms:created xsi:type="dcterms:W3CDTF">2017-03-23T15:28:38Z</dcterms:created>
  <dcterms:modified xsi:type="dcterms:W3CDTF">2021-05-23T09:52:14Z</dcterms:modified>
</cp:coreProperties>
</file>