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0E8B58B-8B04-4C0D-8C0D-FA15DBFC4D5F}" type="datetimeFigureOut">
              <a:rPr lang="ru-RU" smtClean="0"/>
              <a:t>23.05.2021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7F8C328-C0C2-4388-B8F1-752A028767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76672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урока: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Свойства арифметических действий. Арифметические действия над натуральными числами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132856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обучения: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5.1.2.3 использовать свойства сложения и умножения для нахождения значений числовых выражений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9" y="4077072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урока: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Знает свойства сложения и умножения числовых выражений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Умеет использовать свойства сложения и умножения для нахождения значений числовых выражений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551011"/>
            <a:ext cx="8136904" cy="5386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Вопросы: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каком случае правильно расставлен порядок действий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1    2      3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16 + 5 · (12-7)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2    1   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16 + 5 · (12-7)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3    2     1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16 + 5 · (12-7)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3     1     2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16 + 5 · (12-7)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выражение 400 – (40 + 2·7) : 2 последним выполняется действия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умножение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б) сложение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деление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г) вычитание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Вычислите, выбирая удобный порядок действий: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473 + 879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527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78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76275"/>
            <a:ext cx="76200" cy="219075"/>
          </a:xfrm>
          <a:prstGeom prst="rect">
            <a:avLst/>
          </a:prstGeom>
          <a:noFill/>
        </p:spPr>
      </p:pic>
      <p:pic>
        <p:nvPicPr>
          <p:cNvPr id="15375" name="Picture 1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333500"/>
            <a:ext cx="114300" cy="219075"/>
          </a:xfrm>
          <a:prstGeom prst="rect">
            <a:avLst/>
          </a:prstGeom>
          <a:noFill/>
        </p:spPr>
      </p:pic>
      <p:pic>
        <p:nvPicPr>
          <p:cNvPr id="15374" name="Picture 1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552575"/>
            <a:ext cx="76200" cy="219075"/>
          </a:xfrm>
          <a:prstGeom prst="rect">
            <a:avLst/>
          </a:prstGeom>
          <a:noFill/>
        </p:spPr>
      </p:pic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971600" y="320026"/>
            <a:ext cx="6552728" cy="46166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Работа по группам: </a:t>
            </a:r>
            <a:r>
              <a:rPr kumimoji="0" lang="ru-RU" altLang="zh-CN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Вычислить</a:t>
            </a:r>
            <a:endParaRPr kumimoji="0" lang="ru-RU" altLang="zh-CN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467544" y="1214900"/>
            <a:ext cx="8424936" cy="40011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23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1группа                                                                            2 группа</a:t>
            </a:r>
            <a:endParaRPr kumimoji="0" lang="ru-RU" altLang="zh-CN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89" name="Picture 2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76275"/>
            <a:ext cx="76200" cy="219075"/>
          </a:xfrm>
          <a:prstGeom prst="rect">
            <a:avLst/>
          </a:prstGeom>
          <a:noFill/>
        </p:spPr>
      </p:pic>
      <p:graphicFrame>
        <p:nvGraphicFramePr>
          <p:cNvPr id="37" name="Таблица 36"/>
          <p:cNvGraphicFramePr>
            <a:graphicFrameLocks noGrp="1"/>
          </p:cNvGraphicFramePr>
          <p:nvPr/>
        </p:nvGraphicFramePr>
        <p:xfrm>
          <a:off x="755576" y="1700809"/>
          <a:ext cx="7704856" cy="1728192"/>
        </p:xfrm>
        <a:graphic>
          <a:graphicData uri="http://schemas.openxmlformats.org/drawingml/2006/table">
            <a:tbl>
              <a:tblPr/>
              <a:tblGrid>
                <a:gridCol w="7704856"/>
              </a:tblGrid>
              <a:tr h="1728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а)  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44 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∙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15 + 56  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∙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15                                           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а)  (44+56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) 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∙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15                                                             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б)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(94 + 145) + 55                                               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б) 94+(145+55)                                      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в)  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25 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∙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89 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∙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 4∙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      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в)  (254)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∙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89                                                  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г)427 – 33 – 57                                 </a:t>
                      </a:r>
                      <a:r>
                        <a:rPr lang="ru-RU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г)  (427-57)-33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5399" name="Picture 3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52525" cy="219075"/>
          </a:xfrm>
          <a:prstGeom prst="rect">
            <a:avLst/>
          </a:prstGeom>
          <a:noFill/>
        </p:spPr>
      </p:pic>
      <p:pic>
        <p:nvPicPr>
          <p:cNvPr id="15398" name="Picture 3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6200" cy="219075"/>
          </a:xfrm>
          <a:prstGeom prst="rect">
            <a:avLst/>
          </a:prstGeom>
          <a:noFill/>
        </p:spPr>
      </p:pic>
      <p:pic>
        <p:nvPicPr>
          <p:cNvPr id="15397" name="Picture 3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209675" cy="219075"/>
          </a:xfrm>
          <a:prstGeom prst="rect">
            <a:avLst/>
          </a:prstGeom>
          <a:noFill/>
        </p:spPr>
      </p:pic>
      <p:pic>
        <p:nvPicPr>
          <p:cNvPr id="15396" name="Picture 3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685800" cy="219075"/>
          </a:xfrm>
          <a:prstGeom prst="rect">
            <a:avLst/>
          </a:prstGeom>
          <a:noFill/>
        </p:spPr>
      </p:pic>
      <p:pic>
        <p:nvPicPr>
          <p:cNvPr id="15395" name="Picture 3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14300" cy="219075"/>
          </a:xfrm>
          <a:prstGeom prst="rect">
            <a:avLst/>
          </a:prstGeom>
          <a:noFill/>
        </p:spPr>
      </p:pic>
      <p:pic>
        <p:nvPicPr>
          <p:cNvPr id="15394" name="Picture 3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76200" cy="219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5536" y="1336998"/>
            <a:ext cx="7848872" cy="23083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Свойства: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переместительное свойство сложения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+ в =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сочетательное свойство сложения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+ (в + с) = (а + в) + с;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переместительное свойство умножения 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сочетательное свойство умножения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а(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(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)с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распределительное свойство умножения 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а(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в+с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= </a:t>
            </a:r>
            <a:r>
              <a:rPr kumimoji="0" lang="ru-RU" sz="24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ав</a:t>
            </a: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+ас</a:t>
            </a:r>
            <a:r>
              <a:rPr kumimoji="0" lang="ru-RU" sz="13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39552" y="404664"/>
            <a:ext cx="79208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Задание: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Вычислите наиболее простым способом, применяя свойства сложения, вычитания  и умножения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95736" y="1628800"/>
          <a:ext cx="4680520" cy="3312368"/>
        </p:xfrm>
        <a:graphic>
          <a:graphicData uri="http://schemas.openxmlformats.org/drawingml/2006/table">
            <a:tbl>
              <a:tblPr/>
              <a:tblGrid>
                <a:gridCol w="4680520"/>
              </a:tblGrid>
              <a:tr h="33123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300 ·144 + 300 · 256 =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277 · 65 – 177 · 65 =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3189 – ( 1189 + 1250 ) =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( 2478 + 8265 ) – 4265 = 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 · 19 · 25 =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8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 · 75 · 2 = </a:t>
                      </a:r>
                      <a:endParaRPr lang="ru-RU" sz="2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043608" y="1394629"/>
            <a:ext cx="626469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Работа по учебнику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Решить: №60;  №47; №48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71600" y="1553889"/>
            <a:ext cx="748883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что узнал, чему научился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что осталось непонятным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над чем необходимо работать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Дома: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№46- всем и по желанию №45 закончить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316</Words>
  <Application>Microsoft Office PowerPoint</Application>
  <PresentationFormat>Экран (4:3)</PresentationFormat>
  <Paragraphs>49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2021-05-23T15:42:45Z</dcterms:created>
  <dcterms:modified xsi:type="dcterms:W3CDTF">2021-05-23T16:10:32Z</dcterms:modified>
</cp:coreProperties>
</file>